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5357F"/>
                </a:solidFill>
              </a:rPr>
              <a:t>Inverse Trigonometric Functions</a:t>
            </a:r>
            <a:endParaRPr lang="en-US" dirty="0">
              <a:solidFill>
                <a:srgbClr val="35357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1752600" y="1676400"/>
          <a:ext cx="3878262" cy="1219200"/>
        </p:xfrm>
        <a:graphic>
          <a:graphicData uri="http://schemas.openxmlformats.org/presentationml/2006/ole">
            <p:oleObj spid="_x0000_s9218" name="Equation" r:id="rId3" imgW="149832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90600" y="685800"/>
          <a:ext cx="3276600" cy="997226"/>
        </p:xfrm>
        <a:graphic>
          <a:graphicData uri="http://schemas.openxmlformats.org/presentationml/2006/ole">
            <p:oleObj spid="_x0000_s23554" name="Equation" r:id="rId3" imgW="1752480" imgH="53316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447800" y="1981200"/>
          <a:ext cx="2188029" cy="381000"/>
        </p:xfrm>
        <a:graphic>
          <a:graphicData uri="http://schemas.openxmlformats.org/presentationml/2006/ole">
            <p:oleObj spid="_x0000_s23555" name="Equation" r:id="rId4" imgW="850680" imgH="17748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219200" y="2514600"/>
          <a:ext cx="4681538" cy="914400"/>
        </p:xfrm>
        <a:graphic>
          <a:graphicData uri="http://schemas.openxmlformats.org/presentationml/2006/ole">
            <p:oleObj spid="_x0000_s23556" name="Equation" r:id="rId5" imgW="2730240" imgH="53316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5843588" y="2674938"/>
          <a:ext cx="1874837" cy="725487"/>
        </p:xfrm>
        <a:graphic>
          <a:graphicData uri="http://schemas.openxmlformats.org/presentationml/2006/ole">
            <p:oleObj spid="_x0000_s23557" name="Equation" r:id="rId6" imgW="1117440" imgH="43164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2539999" y="3708400"/>
          <a:ext cx="1861671" cy="711200"/>
        </p:xfrm>
        <a:graphic>
          <a:graphicData uri="http://schemas.openxmlformats.org/presentationml/2006/ole">
            <p:oleObj spid="_x0000_s23558" name="Equation" r:id="rId7" imgW="1130040" imgH="431640" progId="Equation.3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4540250" y="3581400"/>
          <a:ext cx="2546350" cy="1102402"/>
        </p:xfrm>
        <a:graphic>
          <a:graphicData uri="http://schemas.openxmlformats.org/presentationml/2006/ole">
            <p:oleObj spid="_x0000_s23559" name="Equation" r:id="rId8" imgW="1549080" imgH="609480" progId="Equation.3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2667000" y="4953000"/>
          <a:ext cx="1981200" cy="1194816"/>
        </p:xfrm>
        <a:graphic>
          <a:graphicData uri="http://schemas.openxmlformats.org/presentationml/2006/ole">
            <p:oleObj spid="_x0000_s23560" name="Equation" r:id="rId9" imgW="95220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914400" y="685800"/>
          <a:ext cx="7239000" cy="817694"/>
        </p:xfrm>
        <a:graphic>
          <a:graphicData uri="http://schemas.openxmlformats.org/presentationml/2006/ole">
            <p:oleObj spid="_x0000_s24578" name="Equation" r:id="rId3" imgW="3822480" imgH="431640" progId="Equation.3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990600" y="1828800"/>
          <a:ext cx="4881563" cy="817563"/>
        </p:xfrm>
        <a:graphic>
          <a:graphicData uri="http://schemas.openxmlformats.org/presentationml/2006/ole">
            <p:oleObj spid="_x0000_s24579" name="Equation" r:id="rId4" imgW="2577960" imgH="431640" progId="Equation.3">
              <p:embed/>
            </p:oleObj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447800" y="2819400"/>
          <a:ext cx="3733800" cy="746760"/>
        </p:xfrm>
        <a:graphic>
          <a:graphicData uri="http://schemas.openxmlformats.org/presentationml/2006/ole">
            <p:oleObj spid="_x0000_s24580" name="Equation" r:id="rId5" imgW="2286000" imgH="45720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1600200" y="3886200"/>
          <a:ext cx="3733800" cy="1600200"/>
        </p:xfrm>
        <a:graphic>
          <a:graphicData uri="http://schemas.openxmlformats.org/presentationml/2006/ole">
            <p:oleObj spid="_x0000_s24581" name="Equation" r:id="rId6" imgW="1892160" imgH="863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752600" y="609600"/>
          <a:ext cx="3733800" cy="1600200"/>
        </p:xfrm>
        <a:graphic>
          <a:graphicData uri="http://schemas.openxmlformats.org/presentationml/2006/ole">
            <p:oleObj spid="_x0000_s25602" name="Equation" r:id="rId3" imgW="1892160" imgH="86328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527175" y="2514600"/>
          <a:ext cx="4186238" cy="1600200"/>
        </p:xfrm>
        <a:graphic>
          <a:graphicData uri="http://schemas.openxmlformats.org/presentationml/2006/ole">
            <p:oleObj spid="_x0000_s25603" name="Equation" r:id="rId4" imgW="2120760" imgH="86328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371600" y="4267200"/>
          <a:ext cx="4538662" cy="893763"/>
        </p:xfrm>
        <a:graphic>
          <a:graphicData uri="http://schemas.openxmlformats.org/presentationml/2006/ole">
            <p:oleObj spid="_x0000_s25604" name="Equation" r:id="rId5" imgW="2298600" imgH="48240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765425" y="5170488"/>
          <a:ext cx="1905000" cy="1222375"/>
        </p:xfrm>
        <a:graphic>
          <a:graphicData uri="http://schemas.openxmlformats.org/presentationml/2006/ole">
            <p:oleObj spid="_x0000_s25605" name="Equation" r:id="rId6" imgW="96516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0" y="1066800"/>
          <a:ext cx="7848600" cy="3505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098713"/>
                <a:gridCol w="3749887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      </a:t>
                      </a:r>
                      <a:r>
                        <a:rPr lang="en-US" sz="2400" dirty="0" err="1" smtClean="0"/>
                        <a:t>Subsitution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Expression</a:t>
                      </a:r>
                      <a:endParaRPr lang="en-US" sz="2400" b="1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762000" y="2438400"/>
          <a:ext cx="2438400" cy="401638"/>
        </p:xfrm>
        <a:graphic>
          <a:graphicData uri="http://schemas.openxmlformats.org/presentationml/2006/ole">
            <p:oleObj spid="_x0000_s26627" name="Equation" r:id="rId3" imgW="1091880" imgH="177480" progId="Equation.3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838200" y="1828800"/>
          <a:ext cx="2590800" cy="401638"/>
        </p:xfrm>
        <a:graphic>
          <a:graphicData uri="http://schemas.openxmlformats.org/presentationml/2006/ole">
            <p:oleObj spid="_x0000_s26628" name="Equation" r:id="rId4" imgW="1066680" imgH="177480" progId="Equation.3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5486401" y="1752600"/>
          <a:ext cx="1295400" cy="422275"/>
        </p:xfrm>
        <a:graphic>
          <a:graphicData uri="http://schemas.openxmlformats.org/presentationml/2006/ole">
            <p:oleObj spid="_x0000_s26629" name="Equation" r:id="rId5" imgW="495000" imgH="253800" progId="Equation.3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5562600" y="2362200"/>
          <a:ext cx="1455737" cy="498475"/>
        </p:xfrm>
        <a:graphic>
          <a:graphicData uri="http://schemas.openxmlformats.org/presentationml/2006/ole">
            <p:oleObj spid="_x0000_s26630" name="Equation" r:id="rId6" imgW="495000" imgH="253800" progId="Equation.3">
              <p:embed/>
            </p:oleObj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838201" y="3276600"/>
          <a:ext cx="3124200" cy="401638"/>
        </p:xfrm>
        <a:graphic>
          <a:graphicData uri="http://schemas.openxmlformats.org/presentationml/2006/ole">
            <p:oleObj spid="_x0000_s26631" name="Equation" r:id="rId7" imgW="1193760" imgH="177480" progId="Equation.3">
              <p:embed/>
            </p:oleObj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5095875" y="3228975"/>
          <a:ext cx="3219450" cy="504825"/>
        </p:xfrm>
        <a:graphic>
          <a:graphicData uri="http://schemas.openxmlformats.org/presentationml/2006/ole">
            <p:oleObj spid="_x0000_s26632" name="Equation" r:id="rId8" imgW="1244520" imgH="228600" progId="Equation.3">
              <p:embed/>
            </p:oleObj>
          </a:graphicData>
        </a:graphic>
      </p:graphicFrame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838201" y="4191000"/>
          <a:ext cx="3048000" cy="401638"/>
        </p:xfrm>
        <a:graphic>
          <a:graphicData uri="http://schemas.openxmlformats.org/presentationml/2006/ole">
            <p:oleObj spid="_x0000_s26633" name="Equation" r:id="rId9" imgW="1218960" imgH="177480" progId="Equation.3">
              <p:embed/>
            </p:oleObj>
          </a:graphicData>
        </a:graphic>
      </p:graphicFrame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5410201" y="4038600"/>
          <a:ext cx="1371600" cy="498475"/>
        </p:xfrm>
        <a:graphic>
          <a:graphicData uri="http://schemas.openxmlformats.org/presentationml/2006/ole">
            <p:oleObj spid="_x0000_s26634" name="Equation" r:id="rId10" imgW="4950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066800" y="1905000"/>
          <a:ext cx="6705600" cy="3200400"/>
        </p:xfrm>
        <a:graphic>
          <a:graphicData uri="http://schemas.openxmlformats.org/presentationml/2006/ole">
            <p:oleObj spid="_x0000_s1026" name="Equation" r:id="rId3" imgW="2311200" imgH="121896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838200" y="1981200"/>
          <a:ext cx="7429500" cy="2262187"/>
        </p:xfrm>
        <a:graphic>
          <a:graphicData uri="http://schemas.openxmlformats.org/presentationml/2006/ole">
            <p:oleObj spid="_x0000_s2050" name="Equation" r:id="rId3" imgW="275580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990600" y="2438400"/>
          <a:ext cx="6857999" cy="2124075"/>
        </p:xfrm>
        <a:graphic>
          <a:graphicData uri="http://schemas.openxmlformats.org/presentationml/2006/ole">
            <p:oleObj spid="_x0000_s3074" name="Equation" r:id="rId3" imgW="2323800" imgH="74916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009650" y="1790700"/>
          <a:ext cx="6819900" cy="3421063"/>
        </p:xfrm>
        <a:graphic>
          <a:graphicData uri="http://schemas.openxmlformats.org/presentationml/2006/ole">
            <p:oleObj spid="_x0000_s4098" name="Equation" r:id="rId3" imgW="2311200" imgH="1206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34963" y="1755775"/>
          <a:ext cx="8170862" cy="3959225"/>
        </p:xfrm>
        <a:graphic>
          <a:graphicData uri="http://schemas.openxmlformats.org/presentationml/2006/ole">
            <p:oleObj spid="_x0000_s5122" name="Equation" r:id="rId3" imgW="2768400" imgH="1396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108075" y="2209800"/>
          <a:ext cx="6548438" cy="2362200"/>
        </p:xfrm>
        <a:graphic>
          <a:graphicData uri="http://schemas.openxmlformats.org/presentationml/2006/ole">
            <p:oleObj spid="_x0000_s6146" name="Equation" r:id="rId3" imgW="23112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33400" y="1265238"/>
          <a:ext cx="7699375" cy="3194050"/>
        </p:xfrm>
        <a:graphic>
          <a:graphicData uri="http://schemas.openxmlformats.org/presentationml/2006/ole">
            <p:oleObj spid="_x0000_s7170" name="Equation" r:id="rId3" imgW="2717640" imgH="1269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838200" y="1066800"/>
          <a:ext cx="3352800" cy="1219200"/>
        </p:xfrm>
        <a:graphic>
          <a:graphicData uri="http://schemas.openxmlformats.org/presentationml/2006/ole">
            <p:oleObj spid="_x0000_s8194" name="Equation" r:id="rId3" imgW="1295280" imgH="507960" progId="Equation.3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419600" y="990600"/>
          <a:ext cx="2895600" cy="1295400"/>
        </p:xfrm>
        <a:graphic>
          <a:graphicData uri="http://schemas.openxmlformats.org/presentationml/2006/ole">
            <p:oleObj spid="_x0000_s8195" name="Equation" r:id="rId4" imgW="1320480" imgH="660240" progId="Equation.3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600200" y="2438400"/>
          <a:ext cx="2241550" cy="1447800"/>
        </p:xfrm>
        <a:graphic>
          <a:graphicData uri="http://schemas.openxmlformats.org/presentationml/2006/ole">
            <p:oleObj spid="_x0000_s8196" name="Equation" r:id="rId5" imgW="1079280" imgH="660240" progId="Equation.3">
              <p:embed/>
            </p:oleObj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219200" y="3962400"/>
          <a:ext cx="6400800" cy="628650"/>
        </p:xfrm>
        <a:graphic>
          <a:graphicData uri="http://schemas.openxmlformats.org/presentationml/2006/ole">
            <p:oleObj spid="_x0000_s8197" name="Equation" r:id="rId6" imgW="3162240" imgH="393480" progId="Equation.3">
              <p:embed/>
            </p:oleObj>
          </a:graphicData>
        </a:graphic>
      </p:graphicFrame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1524000" y="4648200"/>
          <a:ext cx="4060825" cy="1336675"/>
        </p:xfrm>
        <a:graphic>
          <a:graphicData uri="http://schemas.openxmlformats.org/presentationml/2006/ole">
            <p:oleObj spid="_x0000_s8198" name="Equation" r:id="rId7" imgW="195552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41</Words>
  <Application>Microsoft Office PowerPoint</Application>
  <PresentationFormat>On-screen Show (4:3)</PresentationFormat>
  <Paragraphs>10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Equation</vt:lpstr>
      <vt:lpstr>Microsoft Equation 3.0</vt:lpstr>
      <vt:lpstr>Inverse Trigonometric Functions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Inverse Trigonometric Functions</dc:title>
  <dc:creator/>
  <cp:lastModifiedBy>Sangeeta</cp:lastModifiedBy>
  <cp:revision>12</cp:revision>
  <dcterms:created xsi:type="dcterms:W3CDTF">2006-08-16T00:00:00Z</dcterms:created>
  <dcterms:modified xsi:type="dcterms:W3CDTF">2013-04-22T18:21:14Z</dcterms:modified>
</cp:coreProperties>
</file>